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8" d="100"/>
          <a:sy n="98" d="100"/>
        </p:scale>
        <p:origin x="133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Dzung</a:t>
            </a:r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Do</a:t>
            </a: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20/05/2023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77636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02559"/>
            <a:ext cx="10687961" cy="481679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and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Analysis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Learning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Tools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 Result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530575"/>
            <a:ext cx="9766360" cy="4494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 algn="just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advertises Falcon 9 rocket launches on its website with a cost of 62 million dollars; other providers cost upward of 165 million dollars each, much of the savings is because Space X can reuse the first stage. Therefore, if we can determine if the first stage will land, we can determine the cost of a launch. This information can be used if an alternate company wants to bid against space X for a rocket launch. This goal of the project is to create a machine learning pipeline to predict if the first stage will land successfully.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factors determine if the rocket will land successfully?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interaction amongst various features that determine the success rate of a successful landing.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operating conditions needs to be in place to ensure a successful landing program.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SpaceX API and web scraping from Wikipedia.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One-hot encoding was applied to categorical features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 txBox="1">
            <a:spLocks/>
          </p:cNvSpPr>
          <p:nvPr/>
        </p:nvSpPr>
        <p:spPr>
          <a:xfrm>
            <a:off x="770011" y="1403131"/>
            <a:ext cx="10218555" cy="47738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collected using various methods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using </a:t>
            </a:r>
            <a:r>
              <a:rPr lang="en-US" sz="19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API and </a:t>
            </a:r>
            <a:r>
              <a:rPr lang="en-US" sz="19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getFalcon</a:t>
            </a: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9 launch records with </a:t>
            </a:r>
            <a:r>
              <a:rPr lang="en-US" sz="19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457200" lvl="1" indent="0" algn="just">
              <a:lnSpc>
                <a:spcPct val="100000"/>
              </a:lnSpc>
              <a:spcBef>
                <a:spcPts val="1400"/>
              </a:spcBef>
              <a:buNone/>
            </a:pPr>
            <a:endParaRPr lang="en-US" sz="19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 algn="just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then cleaned the data : Null/Missing Handling, Outlier Removing.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endParaRPr lang="en-US" sz="19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 algn="just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9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objective is that we want to parse the table and convert it to a pandas </a:t>
            </a:r>
            <a:r>
              <a:rPr lang="en-US" sz="19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 txBox="1">
            <a:spLocks/>
          </p:cNvSpPr>
          <p:nvPr/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 txBox="1">
            <a:spLocks/>
          </p:cNvSpPr>
          <p:nvPr/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the get request to the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API to collect data, clean the requested data and did some basic data wrangling and formatting.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link to the notebook is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https</a:t>
            </a:r>
            <a:r>
              <a:rPr lang="en-US" sz="2200" smtClean="0">
                <a:solidFill>
                  <a:srgbClr val="1C7DDB"/>
                </a:solidFill>
                <a:latin typeface="Abadi" panose="020B0604020104020204" pitchFamily="34" charset="0"/>
              </a:rPr>
              <a:t>://github.com/KaiFly/IBM-Data-Science-Course/tree/main/Data%20Science%20Capstone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E4AF22-EFED-4B80-BCDB-9BE50C288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511" y="1499088"/>
            <a:ext cx="4861273" cy="452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</TotalTime>
  <Words>1432</Words>
  <Application>Microsoft Office PowerPoint</Application>
  <PresentationFormat>Widescreen</PresentationFormat>
  <Paragraphs>245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Admin</cp:lastModifiedBy>
  <cp:revision>202</cp:revision>
  <dcterms:created xsi:type="dcterms:W3CDTF">2021-04-29T18:58:34Z</dcterms:created>
  <dcterms:modified xsi:type="dcterms:W3CDTF">2023-05-20T04:13:33Z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